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5" r:id="rId4"/>
    <p:sldId id="266" r:id="rId5"/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42FFA5-606B-48FB-9849-DDFB1B0EDBCB}" v="5" dt="2025-02-27T12:24:58.7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EE3DE-41D4-4841-5A1A-3C5005F98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28811D-BA8C-9545-CC6F-0A92A4179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A70B2-766F-9878-4E22-3ABF86D87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4260-031D-4714-873B-49FA55C70F85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AEA42-984B-1E49-4CEF-E288AC5B5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66A53-0B2C-6A35-D95E-EABD5131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6853-2606-4BAB-9D5A-B6A2B6332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96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E4E63-32D1-81A9-E758-32E29F94D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7EEBC4-35F2-C970-79FE-A47CB86A2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7945B-D064-0B0F-8F04-7D05310BA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4260-031D-4714-873B-49FA55C70F85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2F95E-F27F-88E1-7948-A6B9924DA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DA26A-03D7-9448-D8D6-59B7CFBF2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6853-2606-4BAB-9D5A-B6A2B6332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757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D874ED-1711-EA01-E616-6AA234564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9CC7D-DA0A-676A-C477-94DB8481B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28010-4A6E-FAD3-FC65-66F37F8C6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4260-031D-4714-873B-49FA55C70F85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0DFBE-D975-F486-37EC-BE128AD4C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FC890-9802-731A-4ED5-32124327F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6853-2606-4BAB-9D5A-B6A2B6332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77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288BF-2CD4-8A19-BC95-2A3688BEE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47BBC-3E18-27A4-C204-680F36AFD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C38C9-477F-B5B1-FD4A-7615B5EDF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4260-031D-4714-873B-49FA55C70F85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15590-EEE2-583B-39FA-2D8B839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6211C-76BE-4AE6-127C-17BA4087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6853-2606-4BAB-9D5A-B6A2B6332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59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0E4B6-BD24-C2D6-12AF-7F7F465D1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D31BB-2C74-650B-B50E-4C4B8D65F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752AC-51D2-03F9-D8AB-896DBA0D3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4260-031D-4714-873B-49FA55C70F85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62FA5-D01B-FDE6-5A78-7E65E720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0AA89-490D-2903-64A0-FA0C1D954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6853-2606-4BAB-9D5A-B6A2B6332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39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73452-0161-101D-FF5C-0E5B6F588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42FFF-38EB-8262-1675-8E13C74987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70317-B21A-5E6D-1616-CDF937C5A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423B0-CAF2-0DD0-E969-09B7EFF3E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4260-031D-4714-873B-49FA55C70F85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AB5FB-283A-EEA5-A6CA-3E7BC0A84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D57ED-AA42-8F10-4CB2-3941669E8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6853-2606-4BAB-9D5A-B6A2B6332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3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7AE40-E5D6-4E73-38B1-95649B1CA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AB5FD-0A5C-A380-36A1-E7E13FE80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CB2CE-4AB4-C1C0-A934-DC0A1E71E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02EB96-62FA-4172-397D-56830DAB21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4587E-4353-A06D-AF86-A4E16358B7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CA3163-A520-58E7-2740-8A357CB1D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4260-031D-4714-873B-49FA55C70F85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A2C16A-FD48-D7AE-FF91-39AB116CF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91FD2B-9527-F4B2-BEB0-386A2FD19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6853-2606-4BAB-9D5A-B6A2B6332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62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468BB-454C-9C10-1762-14735CDD6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A2CFC2-B82D-2F7D-1317-F0068C3D1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4260-031D-4714-873B-49FA55C70F85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341B0B-6965-C22E-BE86-A1EE8E088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48BF2C-20C9-B077-ADA7-6FE447D33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6853-2606-4BAB-9D5A-B6A2B6332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09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89C035-96AE-F083-65F6-6459EF87B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4260-031D-4714-873B-49FA55C70F85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5333F3-44A8-BD56-2870-60DEEF451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E7B58-AC7A-8D85-C8AA-9085150FF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6853-2606-4BAB-9D5A-B6A2B6332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22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258E1-A2AB-39A4-882B-74953B139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18855-F236-C710-91C3-509799FD7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F90DB2-6A89-C1A5-7B90-920C5A493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41E2F-4CBD-230D-442E-892CC731C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4260-031D-4714-873B-49FA55C70F85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3FC1E3-00DB-9B5C-2908-E0566C681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85549-E4EE-BCAE-DBD1-4C8F61F58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6853-2606-4BAB-9D5A-B6A2B6332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126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BA11E-77C1-86D3-8DF3-CAA9FA74F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A0D4EC-9AB2-EF67-4519-78538EBD79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09E33C-587D-F28E-E216-B96F6A749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75B83-6701-EA48-65BF-CFE507837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4260-031D-4714-873B-49FA55C70F85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94FAB-5EA5-C513-C092-93F3B89C6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C7B0F-16AE-E789-9E24-8B875695B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6853-2606-4BAB-9D5A-B6A2B6332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120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E371C1-7D79-77DA-A526-E810BD231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7718C-9CF6-E016-FFF0-133B8886A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8077B-E3C3-313F-774B-3C24B9F8B0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344260-031D-4714-873B-49FA55C70F85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C9DFB-3A72-D513-CCC0-9B665BBAC1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D35E6-18A7-AE28-5126-07DA3E295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A6853-2606-4BAB-9D5A-B6A2B6332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92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B2472BB-8339-0144-BF65-B46AD3DB14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25" b="21357"/>
          <a:stretch/>
        </p:blipFill>
        <p:spPr>
          <a:xfrm>
            <a:off x="1122875" y="1068809"/>
            <a:ext cx="1768381" cy="450543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0ADE25F-7D46-B55B-5DB4-3615A4BBE5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495" b="4595"/>
          <a:stretch/>
        </p:blipFill>
        <p:spPr>
          <a:xfrm>
            <a:off x="6427401" y="1032818"/>
            <a:ext cx="2246379" cy="479236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9AC5424-AF1A-44EE-AA1F-A02CEA4B84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35" r="-1004"/>
          <a:stretch/>
        </p:blipFill>
        <p:spPr>
          <a:xfrm>
            <a:off x="9346963" y="1086775"/>
            <a:ext cx="2175241" cy="448746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9CB1010-86D5-DF9B-C131-28A0F208A9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910" b="6819"/>
          <a:stretch/>
        </p:blipFill>
        <p:spPr>
          <a:xfrm>
            <a:off x="3471857" y="1061229"/>
            <a:ext cx="2338961" cy="44874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ED6333-CB04-BC94-026F-7E7E1CA0D940}"/>
              </a:ext>
            </a:extLst>
          </p:cNvPr>
          <p:cNvSpPr txBox="1"/>
          <p:nvPr/>
        </p:nvSpPr>
        <p:spPr>
          <a:xfrm>
            <a:off x="3369064" y="5797472"/>
            <a:ext cx="2713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Staying in the shallows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E0450F-F680-58C7-63A9-0436EDA8613C}"/>
              </a:ext>
            </a:extLst>
          </p:cNvPr>
          <p:cNvSpPr txBox="1"/>
          <p:nvPr/>
        </p:nvSpPr>
        <p:spPr>
          <a:xfrm>
            <a:off x="929745" y="5807309"/>
            <a:ext cx="2112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haroni" panose="020F0502020204030204" pitchFamily="2" charset="-79"/>
                <a:cs typeface="Aharoni" panose="020F0502020204030204" pitchFamily="2" charset="-79"/>
              </a:rPr>
              <a:t>Looking at the view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593E87-88FE-5E76-4D9C-9E80F4B9D470}"/>
              </a:ext>
            </a:extLst>
          </p:cNvPr>
          <p:cNvSpPr txBox="1"/>
          <p:nvPr/>
        </p:nvSpPr>
        <p:spPr>
          <a:xfrm>
            <a:off x="6409128" y="5787182"/>
            <a:ext cx="2547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Getting your hair wet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770971-708F-7C29-9A66-2CCAA061DDC5}"/>
              </a:ext>
            </a:extLst>
          </p:cNvPr>
          <p:cNvSpPr txBox="1"/>
          <p:nvPr/>
        </p:nvSpPr>
        <p:spPr>
          <a:xfrm>
            <a:off x="9282988" y="5787182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Going really deep</a:t>
            </a:r>
          </a:p>
        </p:txBody>
      </p:sp>
    </p:spTree>
    <p:extLst>
      <p:ext uri="{BB962C8B-B14F-4D97-AF65-F5344CB8AC3E}">
        <p14:creationId xmlns:p14="http://schemas.microsoft.com/office/powerpoint/2010/main" val="2177446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D7968C-EC81-35F2-126A-8C512C9209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25" b="21357"/>
          <a:stretch/>
        </p:blipFill>
        <p:spPr>
          <a:xfrm>
            <a:off x="1676263" y="511293"/>
            <a:ext cx="2831218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26F799-0542-7A9B-4C79-BDB551E58FFE}"/>
              </a:ext>
            </a:extLst>
          </p:cNvPr>
          <p:cNvSpPr txBox="1"/>
          <p:nvPr/>
        </p:nvSpPr>
        <p:spPr>
          <a:xfrm>
            <a:off x="5894962" y="1984443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 dirty="0"/>
              <a:t>Looking at the view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b="1" dirty="0"/>
              <a:t>You wouldn’t call yourself a Christian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b="1" dirty="0"/>
              <a:t>You're on the edge and looking on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8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31188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15BE48-2D28-257C-8E57-84FB4F62E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383D0B-BDCD-26B2-DD09-35F8A52E02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10" b="6819"/>
          <a:stretch/>
        </p:blipFill>
        <p:spPr>
          <a:xfrm>
            <a:off x="1464016" y="511293"/>
            <a:ext cx="3255713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D854DB-E857-9A87-6ED6-DBDB64615CAD}"/>
              </a:ext>
            </a:extLst>
          </p:cNvPr>
          <p:cNvSpPr txBox="1"/>
          <p:nvPr/>
        </p:nvSpPr>
        <p:spPr>
          <a:xfrm>
            <a:off x="5894962" y="1984443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dirty="0"/>
              <a:t>Staying in the shallows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b="1" dirty="0"/>
              <a:t>You’re wanting to dip your toe in the water 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b="1" dirty="0"/>
              <a:t>You’ve got loads of questions.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5504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F37942-FCC1-79C2-4D11-D31818E3A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A person swimming in the water&#10;&#10;AI-generated content may be incorrect.">
            <a:extLst>
              <a:ext uri="{FF2B5EF4-FFF2-40B4-BE49-F238E27FC236}">
                <a16:creationId xmlns:a16="http://schemas.microsoft.com/office/drawing/2014/main" id="{E85B61D7-8B46-775F-1353-B1B6614C4E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95" b="4595"/>
          <a:stretch/>
        </p:blipFill>
        <p:spPr>
          <a:xfrm>
            <a:off x="1764006" y="511293"/>
            <a:ext cx="2655733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DD45F8-5F60-AEC7-EEE6-20222E0B6926}"/>
              </a:ext>
            </a:extLst>
          </p:cNvPr>
          <p:cNvSpPr txBox="1"/>
          <p:nvPr/>
        </p:nvSpPr>
        <p:spPr>
          <a:xfrm>
            <a:off x="5894962" y="1984443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dirty="0"/>
              <a:t>Getting your hair wet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b="1" dirty="0"/>
              <a:t>You would call yourself a Christian.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b="1" dirty="0"/>
              <a:t>You’ve still got questions…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b="1" dirty="0"/>
              <a:t>…but you want to go a bit deeper, get a bit closer to God and work out how to live out your faith in practice.</a:t>
            </a:r>
            <a:endParaRPr lang="en-US" sz="28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3698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8700B7-7329-9AAD-D44B-1E37230CD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person in a scuba gear underwater&#10;&#10;AI-generated content may be incorrect.">
            <a:extLst>
              <a:ext uri="{FF2B5EF4-FFF2-40B4-BE49-F238E27FC236}">
                <a16:creationId xmlns:a16="http://schemas.microsoft.com/office/drawing/2014/main" id="{60A9F7F7-48D1-58BF-FA34-37D979F746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35" r="-1004"/>
          <a:stretch/>
        </p:blipFill>
        <p:spPr>
          <a:xfrm>
            <a:off x="1687329" y="511293"/>
            <a:ext cx="2809086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FEF55E-61DD-AB7D-38E5-CF96C5AA4344}"/>
              </a:ext>
            </a:extLst>
          </p:cNvPr>
          <p:cNvSpPr txBox="1"/>
          <p:nvPr/>
        </p:nvSpPr>
        <p:spPr>
          <a:xfrm>
            <a:off x="5894962" y="1984443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 dirty="0"/>
              <a:t>Going really deep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b="1" dirty="0"/>
              <a:t>You’ve been a Christian a while and you're all in.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b="1" dirty="0"/>
              <a:t>You want to get into the Bible more and maybe grow into leading other people towards faith…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b="1" dirty="0"/>
              <a:t>…and you’ve still got questions!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21008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134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Beth Harris</dc:creator>
  <cp:lastModifiedBy>David Thornton</cp:lastModifiedBy>
  <cp:revision>2</cp:revision>
  <dcterms:created xsi:type="dcterms:W3CDTF">2024-07-23T12:49:28Z</dcterms:created>
  <dcterms:modified xsi:type="dcterms:W3CDTF">2025-03-14T00:12:54Z</dcterms:modified>
</cp:coreProperties>
</file>